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53"/>
  </p:notesMasterIdLst>
  <p:handoutMasterIdLst>
    <p:handoutMasterId r:id="rId54"/>
  </p:handoutMasterIdLst>
  <p:sldIdLst>
    <p:sldId id="267" r:id="rId2"/>
    <p:sldId id="278" r:id="rId3"/>
    <p:sldId id="294" r:id="rId4"/>
    <p:sldId id="283" r:id="rId5"/>
    <p:sldId id="279" r:id="rId6"/>
    <p:sldId id="281" r:id="rId7"/>
    <p:sldId id="282" r:id="rId8"/>
    <p:sldId id="296" r:id="rId9"/>
    <p:sldId id="297" r:id="rId10"/>
    <p:sldId id="298" r:id="rId11"/>
    <p:sldId id="321" r:id="rId12"/>
    <p:sldId id="299" r:id="rId13"/>
    <p:sldId id="319" r:id="rId14"/>
    <p:sldId id="320" r:id="rId15"/>
    <p:sldId id="284" r:id="rId16"/>
    <p:sldId id="289" r:id="rId17"/>
    <p:sldId id="322" r:id="rId18"/>
    <p:sldId id="285" r:id="rId19"/>
    <p:sldId id="300" r:id="rId20"/>
    <p:sldId id="286" r:id="rId21"/>
    <p:sldId id="290" r:id="rId22"/>
    <p:sldId id="287" r:id="rId23"/>
    <p:sldId id="292" r:id="rId24"/>
    <p:sldId id="301" r:id="rId25"/>
    <p:sldId id="302" r:id="rId26"/>
    <p:sldId id="324" r:id="rId27"/>
    <p:sldId id="325" r:id="rId28"/>
    <p:sldId id="326" r:id="rId29"/>
    <p:sldId id="327" r:id="rId30"/>
    <p:sldId id="328" r:id="rId31"/>
    <p:sldId id="331" r:id="rId32"/>
    <p:sldId id="330" r:id="rId33"/>
    <p:sldId id="332" r:id="rId34"/>
    <p:sldId id="288" r:id="rId35"/>
    <p:sldId id="303" r:id="rId36"/>
    <p:sldId id="304" r:id="rId37"/>
    <p:sldId id="305" r:id="rId38"/>
    <p:sldId id="306" r:id="rId39"/>
    <p:sldId id="309" r:id="rId40"/>
    <p:sldId id="307" r:id="rId41"/>
    <p:sldId id="308" r:id="rId42"/>
    <p:sldId id="311" r:id="rId43"/>
    <p:sldId id="312" r:id="rId44"/>
    <p:sldId id="313" r:id="rId45"/>
    <p:sldId id="317" r:id="rId46"/>
    <p:sldId id="293" r:id="rId47"/>
    <p:sldId id="314" r:id="rId48"/>
    <p:sldId id="315" r:id="rId49"/>
    <p:sldId id="316" r:id="rId50"/>
    <p:sldId id="323" r:id="rId51"/>
    <p:sldId id="261" r:id="rId5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283"/>
            <p14:sldId id="279"/>
            <p14:sldId id="281"/>
            <p14:sldId id="282"/>
            <p14:sldId id="296"/>
            <p14:sldId id="297"/>
            <p14:sldId id="298"/>
            <p14:sldId id="321"/>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12" autoAdjust="0"/>
    <p:restoredTop sz="85393" autoAdjust="0"/>
  </p:normalViewPr>
  <p:slideViewPr>
    <p:cSldViewPr snapToGrid="0">
      <p:cViewPr varScale="1">
        <p:scale>
          <a:sx n="134" d="100"/>
          <a:sy n="134" d="100"/>
        </p:scale>
        <p:origin x="200" y="27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023531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Create the FirehosetoS3Role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956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subTitle" idx="1"/>
          </p:nvPr>
        </p:nvSpPr>
        <p:spPr/>
        <p:txBody>
          <a:bodyPr/>
          <a:lstStyle/>
          <a:p>
            <a:r>
              <a:rPr lang="en-US" dirty="0"/>
              <a:t>Sending API Calls made by CloudTrail to CloudWatch Events</a:t>
            </a:r>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2995" y="1615720"/>
            <a:ext cx="3569836"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4562" b="19138"/>
          <a:stretch/>
        </p:blipFill>
        <p:spPr>
          <a:xfrm>
            <a:off x="674157" y="1073298"/>
            <a:ext cx="3679821" cy="335461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3277" b="11358"/>
          <a:stretch/>
        </p:blipFill>
        <p:spPr>
          <a:xfrm>
            <a:off x="767031" y="1034716"/>
            <a:ext cx="3586947" cy="35032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7031" y="1877707"/>
            <a:ext cx="3586947" cy="181731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7658</TotalTime>
  <Words>2301</Words>
  <Application>Microsoft Macintosh PowerPoint</Application>
  <PresentationFormat>On-screen Show (16:9)</PresentationFormat>
  <Paragraphs>428</Paragraphs>
  <Slides>51</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.LucidaGrandeUI</vt:lpstr>
      <vt:lpstr>Amazon Ember</vt:lpstr>
      <vt:lpstr>Arial</vt:lpstr>
      <vt:lpstr>Calibri</vt:lpstr>
      <vt:lpstr>Lucida Grande</vt:lpstr>
      <vt:lpstr>Splunk2017</vt:lpstr>
      <vt:lpstr>Cooking with AWS and Splunk</vt:lpstr>
      <vt:lpstr>Kinesis Firehose Overview Steps</vt:lpstr>
      <vt:lpstr>Prerequisites for Splunk and AWS </vt:lpstr>
      <vt:lpstr>Kinesis Firehose Architecture Overview</vt:lpstr>
      <vt:lpstr>Kinesis Firehose With Splunk Delivery </vt:lpstr>
      <vt:lpstr>Serverless and Scalable</vt:lpstr>
      <vt:lpstr>Greater Reliability</vt:lpstr>
      <vt:lpstr>Steps for setting up Kinesis</vt:lpstr>
      <vt:lpstr>Steps for setting up Kinesis</vt:lpstr>
      <vt:lpstr>Steps for setting up Kinesis</vt:lpstr>
      <vt:lpstr>Create the FirehosetoS3Role</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 Collecting Data from AWS Container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171</cp:revision>
  <dcterms:created xsi:type="dcterms:W3CDTF">2016-06-30T14:45:34Z</dcterms:created>
  <dcterms:modified xsi:type="dcterms:W3CDTF">2019-03-13T04:23:00Z</dcterms:modified>
</cp:coreProperties>
</file>